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Playfair Displ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italic.fntdata"/><Relationship Id="rId10" Type="http://schemas.openxmlformats.org/officeDocument/2006/relationships/font" Target="fonts/PlayfairDisplay-bold.fntdata"/><Relationship Id="rId13" Type="http://schemas.openxmlformats.org/officeDocument/2006/relationships/font" Target="fonts/Lato-regular.fntdata"/><Relationship Id="rId12" Type="http://schemas.openxmlformats.org/officeDocument/2006/relationships/font" Target="fonts/PlayfairDisplay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b2e8a7c2d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b2e8a7c2d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b2e8a7c2d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b2e8a7c2d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1" name="Google Shape;71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2" name="Google Shape;72;p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8" name="Google Shape;78;p19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2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2" name="Google Shape;82;p2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5" name="Google Shape;85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6" name="Google Shape;86;p2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7" name="Google Shape;87;p21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8" name="Google Shape;88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9" name="Google Shape;89;p2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92" name="Google Shape;92;p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3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96" name="Google Shape;96;p23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coral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Video</a:t>
            </a:r>
            <a:r>
              <a:rPr b="0" i="1" lang="it" sz="3800"/>
              <a:t>C</a:t>
            </a:r>
            <a:r>
              <a:rPr lang="it"/>
              <a:t>reiamo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Regole del gioco e punteggio</a:t>
            </a:r>
            <a:endParaRPr/>
          </a:p>
        </p:txBody>
      </p:sp>
      <p:sp>
        <p:nvSpPr>
          <p:cNvPr id="110" name="Google Shape;110;p26"/>
          <p:cNvSpPr txBox="1"/>
          <p:nvPr>
            <p:ph idx="1" type="body"/>
          </p:nvPr>
        </p:nvSpPr>
        <p:spPr>
          <a:xfrm>
            <a:off x="311700" y="926625"/>
            <a:ext cx="8520600" cy="398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Osservate attentamente il  video che seguirà.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Ad un certo punto verrà interrotto.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Da quel punto dovrete proseguire voi la storia con la stesura della trama.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Tema: “ogni cambiamento ha bisogno di un inizio”.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Come: elaborazione di almeno 6 slide in Presentazioni Google con testo e immagini (stile fumetto)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Tempo: 30 minuti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Criteri di valutazione insindacabile (da parte dello staff): pertinenza al tema, umorismo, n° slide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Punteggio:  fino a 5 punti per criterio stabilito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